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64" r:id="rId5"/>
    <p:sldId id="258" r:id="rId6"/>
    <p:sldId id="259" r:id="rId7"/>
    <p:sldId id="265" r:id="rId8"/>
    <p:sldId id="266" r:id="rId9"/>
    <p:sldId id="260" r:id="rId10"/>
    <p:sldId id="267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8FFCB-79B3-4A7D-ACC6-B8CFE6CF60B3}" type="datetimeFigureOut">
              <a:rPr lang="zh-TW" altLang="en-US" smtClean="0"/>
              <a:t>2019/4/16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090-77E7-4DE9-92E1-4FC329C37A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4563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8FFCB-79B3-4A7D-ACC6-B8CFE6CF60B3}" type="datetimeFigureOut">
              <a:rPr lang="zh-TW" altLang="en-US" smtClean="0"/>
              <a:t>2019/4/16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090-77E7-4DE9-92E1-4FC329C37A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7466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8FFCB-79B3-4A7D-ACC6-B8CFE6CF60B3}" type="datetimeFigureOut">
              <a:rPr lang="zh-TW" altLang="en-US" smtClean="0"/>
              <a:t>2019/4/16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090-77E7-4DE9-92E1-4FC329C37A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5213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8FFCB-79B3-4A7D-ACC6-B8CFE6CF60B3}" type="datetimeFigureOut">
              <a:rPr lang="zh-TW" altLang="en-US" smtClean="0"/>
              <a:t>2019/4/16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090-77E7-4DE9-92E1-4FC329C37A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7147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8FFCB-79B3-4A7D-ACC6-B8CFE6CF60B3}" type="datetimeFigureOut">
              <a:rPr lang="zh-TW" altLang="en-US" smtClean="0"/>
              <a:t>2019/4/16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090-77E7-4DE9-92E1-4FC329C37A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2297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8FFCB-79B3-4A7D-ACC6-B8CFE6CF60B3}" type="datetimeFigureOut">
              <a:rPr lang="zh-TW" altLang="en-US" smtClean="0"/>
              <a:t>2019/4/16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090-77E7-4DE9-92E1-4FC329C37A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3483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8FFCB-79B3-4A7D-ACC6-B8CFE6CF60B3}" type="datetimeFigureOut">
              <a:rPr lang="zh-TW" altLang="en-US" smtClean="0"/>
              <a:t>2019/4/16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090-77E7-4DE9-92E1-4FC329C37A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3204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8FFCB-79B3-4A7D-ACC6-B8CFE6CF60B3}" type="datetimeFigureOut">
              <a:rPr lang="zh-TW" altLang="en-US" smtClean="0"/>
              <a:t>2019/4/16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090-77E7-4DE9-92E1-4FC329C37A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1367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8FFCB-79B3-4A7D-ACC6-B8CFE6CF60B3}" type="datetimeFigureOut">
              <a:rPr lang="zh-TW" altLang="en-US" smtClean="0"/>
              <a:t>2019/4/16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090-77E7-4DE9-92E1-4FC329C37A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5731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8FFCB-79B3-4A7D-ACC6-B8CFE6CF60B3}" type="datetimeFigureOut">
              <a:rPr lang="zh-TW" altLang="en-US" smtClean="0"/>
              <a:t>2019/4/16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090-77E7-4DE9-92E1-4FC329C37A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3465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8FFCB-79B3-4A7D-ACC6-B8CFE6CF60B3}" type="datetimeFigureOut">
              <a:rPr lang="zh-TW" altLang="en-US" smtClean="0"/>
              <a:t>2019/4/16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090-77E7-4DE9-92E1-4FC329C37A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5290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8FFCB-79B3-4A7D-ACC6-B8CFE6CF60B3}" type="datetimeFigureOut">
              <a:rPr lang="zh-TW" altLang="en-US" smtClean="0"/>
              <a:t>2019/4/16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E3090-77E7-4DE9-92E1-4FC329C37A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8379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open?id=1alESIJWn2ssuMdqF4xAu1Ll1HquZ3QGk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SOC</a:t>
            </a:r>
            <a:r>
              <a:rPr lang="zh-TW" altLang="en-US" dirty="0" smtClean="0"/>
              <a:t>實習</a:t>
            </a:r>
            <a:r>
              <a:rPr lang="en-US" altLang="zh-TW" dirty="0" smtClean="0"/>
              <a:t>-HW4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193931" y="4947261"/>
            <a:ext cx="3804138" cy="1391993"/>
          </a:xfrm>
        </p:spPr>
        <p:txBody>
          <a:bodyPr/>
          <a:lstStyle/>
          <a:p>
            <a:pPr algn="l"/>
            <a:r>
              <a:rPr lang="zh-TW" altLang="en-US" dirty="0" smtClean="0"/>
              <a:t>授課教師</a:t>
            </a:r>
            <a:r>
              <a:rPr lang="zh-TW" altLang="en-US" dirty="0" smtClean="0"/>
              <a:t>：陳朝列　教授</a:t>
            </a:r>
            <a:endParaRPr lang="en-US" altLang="zh-TW" dirty="0" smtClean="0"/>
          </a:p>
          <a:p>
            <a:pPr algn="l"/>
            <a:r>
              <a:rPr lang="zh-TW" altLang="en-US" dirty="0" smtClean="0"/>
              <a:t>學　　號：</a:t>
            </a:r>
            <a:r>
              <a:rPr lang="en-US" altLang="zh-TW" dirty="0" smtClean="0"/>
              <a:t>0352023</a:t>
            </a:r>
          </a:p>
          <a:p>
            <a:pPr algn="l"/>
            <a:r>
              <a:rPr lang="zh-TW" altLang="en-US" dirty="0" smtClean="0"/>
              <a:t>學　　生：陳威丞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0422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HW-Block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5666" y="1690688"/>
            <a:ext cx="8620667" cy="477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45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</a:t>
            </a:r>
            <a:r>
              <a:rPr lang="zh-TW" altLang="en-US" dirty="0" smtClean="0"/>
              <a:t>作結果</a:t>
            </a:r>
            <a:r>
              <a:rPr lang="en-US" altLang="zh-TW" dirty="0" smtClean="0"/>
              <a:t>-1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287" t="23750" r="26862" b="33662"/>
          <a:stretch/>
        </p:blipFill>
        <p:spPr>
          <a:xfrm>
            <a:off x="1383323" y="2357861"/>
            <a:ext cx="3966882" cy="278563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37750" t="26714" r="26037" b="28781"/>
          <a:stretch/>
        </p:blipFill>
        <p:spPr>
          <a:xfrm>
            <a:off x="6096000" y="2357861"/>
            <a:ext cx="4184640" cy="278563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101362" y="5460023"/>
            <a:ext cx="677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按下按鈕時觸發，八個</a:t>
            </a:r>
            <a:r>
              <a:rPr lang="en-US" altLang="zh-TW" dirty="0" smtClean="0"/>
              <a:t>LED</a:t>
            </a:r>
            <a:r>
              <a:rPr lang="zh-TW" altLang="en-US" dirty="0" smtClean="0"/>
              <a:t>燈左四右四互相閃爍。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4786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</a:t>
            </a:r>
            <a:r>
              <a:rPr lang="zh-TW" altLang="en-US" dirty="0" smtClean="0"/>
              <a:t>作結果</a:t>
            </a:r>
            <a:r>
              <a:rPr lang="en-US" altLang="zh-TW" dirty="0" smtClean="0"/>
              <a:t>-2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4888524" y="5758961"/>
            <a:ext cx="2549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八個</a:t>
            </a:r>
            <a:r>
              <a:rPr lang="en-US" altLang="zh-TW" dirty="0" smtClean="0"/>
              <a:t>LED</a:t>
            </a:r>
            <a:r>
              <a:rPr lang="zh-TW" altLang="en-US" dirty="0" smtClean="0"/>
              <a:t>燈閃爍累加。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880" t="29170" r="25739" b="15263"/>
          <a:stretch/>
        </p:blipFill>
        <p:spPr>
          <a:xfrm>
            <a:off x="2892788" y="1690688"/>
            <a:ext cx="6406424" cy="348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248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</a:t>
            </a:r>
            <a:r>
              <a:rPr lang="zh-TW" altLang="en-US" dirty="0" smtClean="0"/>
              <a:t>作</a:t>
            </a:r>
            <a:r>
              <a:rPr lang="zh-TW" altLang="en-US" dirty="0"/>
              <a:t>影片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>
                <a:hlinkClick r:id="rId2"/>
              </a:rPr>
              <a:t>https</a:t>
            </a:r>
            <a:r>
              <a:rPr lang="en-US" altLang="zh-TW">
                <a:hlinkClick r:id="rId2"/>
              </a:rPr>
              <a:t>://</a:t>
            </a:r>
            <a:r>
              <a:rPr lang="en-US" altLang="zh-TW" smtClean="0">
                <a:hlinkClick r:id="rId2"/>
              </a:rPr>
              <a:t>drive.google.com/open?id=1alESIJWn2ssuMdqF4xAu1Ll1HquZ3QGk</a:t>
            </a:r>
            <a:endParaRPr lang="en-US" altLang="zh-TW" smtClean="0"/>
          </a:p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445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題目</a:t>
            </a:r>
            <a:r>
              <a:rPr lang="zh-TW" altLang="en-US" dirty="0"/>
              <a:t>一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找</a:t>
            </a:r>
            <a:r>
              <a:rPr lang="en-US" altLang="zh-TW" dirty="0" smtClean="0"/>
              <a:t>interrupt for button</a:t>
            </a:r>
          </a:p>
          <a:p>
            <a:pPr lvl="1"/>
            <a:r>
              <a:rPr lang="en-US" altLang="zh-TW" dirty="0" smtClean="0"/>
              <a:t>IRQ</a:t>
            </a:r>
          </a:p>
          <a:p>
            <a:pPr lvl="1"/>
            <a:r>
              <a:rPr lang="zh-TW" altLang="en-US" dirty="0" smtClean="0"/>
              <a:t>狀態暫存器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Mask </a:t>
            </a:r>
            <a:r>
              <a:rPr lang="zh-TW" altLang="en-US" dirty="0" smtClean="0"/>
              <a:t>或 </a:t>
            </a:r>
            <a:r>
              <a:rPr lang="en-US" altLang="zh-TW" dirty="0" err="1" smtClean="0"/>
              <a:t>en</a:t>
            </a:r>
            <a:r>
              <a:rPr lang="en-US" altLang="zh-TW" dirty="0" smtClean="0"/>
              <a:t>/disable </a:t>
            </a:r>
            <a:r>
              <a:rPr lang="en-US" altLang="zh-TW" dirty="0" smtClean="0"/>
              <a:t>register</a:t>
            </a:r>
          </a:p>
          <a:p>
            <a:r>
              <a:rPr lang="en-US" altLang="zh-TW" dirty="0" smtClean="0"/>
              <a:t>Lab3</a:t>
            </a:r>
            <a:r>
              <a:rPr lang="zh-TW" altLang="en-US" dirty="0" smtClean="0"/>
              <a:t>作業</a:t>
            </a:r>
            <a:endParaRPr lang="en-US" altLang="zh-TW" dirty="0" smtClean="0"/>
          </a:p>
          <a:p>
            <a:pPr lvl="1"/>
            <a:r>
              <a:rPr lang="zh-TW" altLang="en-US" dirty="0"/>
              <a:t>實</a:t>
            </a:r>
            <a:r>
              <a:rPr lang="zh-TW" altLang="en-US" dirty="0" smtClean="0"/>
              <a:t>作結果</a:t>
            </a:r>
            <a:r>
              <a:rPr lang="en-US" altLang="zh-TW" dirty="0" smtClean="0"/>
              <a:t>-1</a:t>
            </a:r>
          </a:p>
          <a:p>
            <a:pPr lvl="1"/>
            <a:r>
              <a:rPr lang="zh-TW" altLang="en-US" dirty="0"/>
              <a:t>實作</a:t>
            </a:r>
            <a:r>
              <a:rPr lang="zh-TW" altLang="en-US" dirty="0" smtClean="0"/>
              <a:t>結果</a:t>
            </a:r>
            <a:r>
              <a:rPr lang="en-US" altLang="zh-TW" dirty="0" smtClean="0"/>
              <a:t>-2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61422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板子上的</a:t>
            </a:r>
            <a:r>
              <a:rPr lang="en-US" altLang="zh-TW" dirty="0" smtClean="0"/>
              <a:t>button</a:t>
            </a:r>
            <a:r>
              <a:rPr lang="zh-TW" altLang="en-US" dirty="0" smtClean="0"/>
              <a:t>腳位為以下</a:t>
            </a: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522770"/>
              </p:ext>
            </p:extLst>
          </p:nvPr>
        </p:nvGraphicFramePr>
        <p:xfrm>
          <a:off x="838200" y="2890389"/>
          <a:ext cx="4999893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5076">
                  <a:extLst>
                    <a:ext uri="{9D8B030D-6E8A-4147-A177-3AD203B41FA5}">
                      <a16:colId xmlns:a16="http://schemas.microsoft.com/office/drawing/2014/main" val="2777217128"/>
                    </a:ext>
                  </a:extLst>
                </a:gridCol>
                <a:gridCol w="2152201">
                  <a:extLst>
                    <a:ext uri="{9D8B030D-6E8A-4147-A177-3AD203B41FA5}">
                      <a16:colId xmlns:a16="http://schemas.microsoft.com/office/drawing/2014/main" val="2502393651"/>
                    </a:ext>
                  </a:extLst>
                </a:gridCol>
                <a:gridCol w="1582616">
                  <a:extLst>
                    <a:ext uri="{9D8B030D-6E8A-4147-A177-3AD203B41FA5}">
                      <a16:colId xmlns:a16="http://schemas.microsoft.com/office/drawing/2014/main" val="28862129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按鈕名稱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功能名稱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對應晶片</a:t>
                      </a:r>
                      <a:r>
                        <a:rPr lang="en-US" altLang="zh-TW" dirty="0" smtClean="0"/>
                        <a:t>PIN</a:t>
                      </a: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716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BTNU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T18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579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BTNC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P16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228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BTNL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N15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8043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BTNR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R18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682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BTND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R16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67363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8346831" y="2162907"/>
            <a:ext cx="30069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參考文件</a:t>
            </a:r>
            <a:endParaRPr lang="en-US" altLang="zh-TW" dirty="0" smtClean="0"/>
          </a:p>
          <a:p>
            <a:r>
              <a:rPr lang="en-US" altLang="zh-TW" dirty="0" smtClean="0"/>
              <a:t>EGO-XZ7</a:t>
            </a:r>
            <a:r>
              <a:rPr lang="zh-TW" altLang="en-US" dirty="0" smtClean="0"/>
              <a:t>硬體手冊</a:t>
            </a:r>
            <a:endParaRPr lang="en-US" altLang="zh-TW" dirty="0" smtClean="0"/>
          </a:p>
          <a:p>
            <a:r>
              <a:rPr lang="en-US" altLang="zh-TW" dirty="0" smtClean="0"/>
              <a:t>p.28</a:t>
            </a:r>
          </a:p>
        </p:txBody>
      </p:sp>
    </p:spTree>
    <p:extLst>
      <p:ext uri="{BB962C8B-B14F-4D97-AF65-F5344CB8AC3E}">
        <p14:creationId xmlns:p14="http://schemas.microsoft.com/office/powerpoint/2010/main" val="1041643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IRQ</a:t>
            </a:r>
            <a:r>
              <a:rPr lang="zh-TW" altLang="en-US" dirty="0" smtClean="0"/>
              <a:t>地圖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03593"/>
            <a:ext cx="7233484" cy="5348899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765930" y="2461846"/>
            <a:ext cx="30069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參考文件</a:t>
            </a:r>
            <a:endParaRPr lang="en-US" altLang="zh-TW" dirty="0" smtClean="0"/>
          </a:p>
          <a:p>
            <a:r>
              <a:rPr lang="en-US" altLang="zh-TW" dirty="0" smtClean="0"/>
              <a:t>ug585-Zynq-7000-TRM.pdf</a:t>
            </a:r>
          </a:p>
          <a:p>
            <a:r>
              <a:rPr lang="en-US" altLang="zh-TW" dirty="0" smtClean="0"/>
              <a:t>p.234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1065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Interrupt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467" t="18864" r="11122" b="17082"/>
          <a:stretch/>
        </p:blipFill>
        <p:spPr>
          <a:xfrm>
            <a:off x="1925514" y="1828801"/>
            <a:ext cx="8071339" cy="437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523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Interrupt map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596" t="17446" r="10689" b="2130"/>
          <a:stretch/>
        </p:blipFill>
        <p:spPr>
          <a:xfrm>
            <a:off x="4680438" y="1283676"/>
            <a:ext cx="6767146" cy="524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57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Interrupt Controller Register Overview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2689" y="1623401"/>
            <a:ext cx="6986621" cy="491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965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Interrupt Controller Register Overview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6362" y="2391569"/>
            <a:ext cx="9439275" cy="32194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740" y="1981566"/>
            <a:ext cx="9495471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49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pending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850" t="13611" r="11654"/>
          <a:stretch/>
        </p:blipFill>
        <p:spPr>
          <a:xfrm>
            <a:off x="838200" y="1428545"/>
            <a:ext cx="7962901" cy="506494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877799" y="2831096"/>
            <a:ext cx="1545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Pending  P.234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19255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2800</TotalTime>
  <Words>130</Words>
  <Application>Microsoft Office PowerPoint</Application>
  <PresentationFormat>寬螢幕</PresentationFormat>
  <Paragraphs>51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8" baseType="lpstr">
      <vt:lpstr>新細明體</vt:lpstr>
      <vt:lpstr>Arial</vt:lpstr>
      <vt:lpstr>Calibri</vt:lpstr>
      <vt:lpstr>Calibri Light</vt:lpstr>
      <vt:lpstr>Office 佈景主題</vt:lpstr>
      <vt:lpstr>SOC實習-HW4</vt:lpstr>
      <vt:lpstr>題目一</vt:lpstr>
      <vt:lpstr>PowerPoint 簡報</vt:lpstr>
      <vt:lpstr>IRQ地圖</vt:lpstr>
      <vt:lpstr>Interrupt</vt:lpstr>
      <vt:lpstr>Interrupt map</vt:lpstr>
      <vt:lpstr>Interrupt Controller Register Overview</vt:lpstr>
      <vt:lpstr>Interrupt Controller Register Overview</vt:lpstr>
      <vt:lpstr>pending</vt:lpstr>
      <vt:lpstr>HW-Block</vt:lpstr>
      <vt:lpstr>實作結果-1</vt:lpstr>
      <vt:lpstr>實作結果-2</vt:lpstr>
      <vt:lpstr>實作影片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SOC實習-HW4</dc:title>
  <dc:creator>威丞 陳</dc:creator>
  <cp:lastModifiedBy>威丞 陳</cp:lastModifiedBy>
  <cp:revision>55</cp:revision>
  <dcterms:created xsi:type="dcterms:W3CDTF">2019-04-10T09:17:11Z</dcterms:created>
  <dcterms:modified xsi:type="dcterms:W3CDTF">2019-04-17T08:02:26Z</dcterms:modified>
</cp:coreProperties>
</file>